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7556500" cy="106934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ordia New" panose="020B0304020202020204" pitchFamily="34" charset="-34"/>
      <p:regular r:id="rId11"/>
      <p:bold r:id="rId12"/>
      <p:italic r:id="rId13"/>
      <p:boldItalic r:id="rId14"/>
    </p:embeddedFont>
    <p:embeddedFont>
      <p:font typeface="TH SarabunPSK" panose="020B0500040200020003" pitchFamily="34" charset="-34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91" d="100"/>
          <a:sy n="91" d="100"/>
        </p:scale>
        <p:origin x="264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รูปภาพ 139">
            <a:extLst>
              <a:ext uri="{FF2B5EF4-FFF2-40B4-BE49-F238E27FC236}">
                <a16:creationId xmlns:a16="http://schemas.microsoft.com/office/drawing/2014/main" id="{46CFB7A7-DB01-4241-8813-B0793452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1520" r="1572" b="28"/>
          <a:stretch/>
        </p:blipFill>
        <p:spPr>
          <a:xfrm>
            <a:off x="0" y="1"/>
            <a:ext cx="7556500" cy="10693400"/>
          </a:xfrm>
          <a:prstGeom prst="rect">
            <a:avLst/>
          </a:prstGeom>
        </p:spPr>
      </p:pic>
      <p:sp>
        <p:nvSpPr>
          <p:cNvPr id="41" name="Freeform 41"/>
          <p:cNvSpPr/>
          <p:nvPr/>
        </p:nvSpPr>
        <p:spPr>
          <a:xfrm rot="-5400000">
            <a:off x="3554673" y="1492996"/>
            <a:ext cx="450655" cy="9180000"/>
          </a:xfrm>
          <a:custGeom>
            <a:avLst/>
            <a:gdLst/>
            <a:ahLst/>
            <a:cxnLst/>
            <a:rect l="l" t="t" r="r" b="b"/>
            <a:pathLst>
              <a:path w="450655" h="9180000">
                <a:moveTo>
                  <a:pt x="0" y="0"/>
                </a:moveTo>
                <a:lnTo>
                  <a:pt x="450654" y="0"/>
                </a:lnTo>
                <a:lnTo>
                  <a:pt x="450654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4" name="สี่เหลี่ยมผืนผ้า: มุมมน 133">
            <a:extLst>
              <a:ext uri="{FF2B5EF4-FFF2-40B4-BE49-F238E27FC236}">
                <a16:creationId xmlns:a16="http://schemas.microsoft.com/office/drawing/2014/main" id="{40BA1C96-2C73-4161-8B20-45D35CE4023F}"/>
              </a:ext>
            </a:extLst>
          </p:cNvPr>
          <p:cNvSpPr/>
          <p:nvPr/>
        </p:nvSpPr>
        <p:spPr>
          <a:xfrm>
            <a:off x="3168650" y="7636315"/>
            <a:ext cx="4191000" cy="10677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5" name="กล่องข้อความ 134">
            <a:extLst>
              <a:ext uri="{FF2B5EF4-FFF2-40B4-BE49-F238E27FC236}">
                <a16:creationId xmlns:a16="http://schemas.microsoft.com/office/drawing/2014/main" id="{2C874420-1557-4726-8216-7A1B2E5DD152}"/>
              </a:ext>
            </a:extLst>
          </p:cNvPr>
          <p:cNvSpPr txBox="1"/>
          <p:nvPr/>
        </p:nvSpPr>
        <p:spPr>
          <a:xfrm>
            <a:off x="3299028" y="7800835"/>
            <a:ext cx="35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 – สกุล.....................................................................</a:t>
            </a:r>
          </a:p>
        </p:txBody>
      </p:sp>
      <p:sp>
        <p:nvSpPr>
          <p:cNvPr id="136" name="กล่องข้อความ 135">
            <a:extLst>
              <a:ext uri="{FF2B5EF4-FFF2-40B4-BE49-F238E27FC236}">
                <a16:creationId xmlns:a16="http://schemas.microsoft.com/office/drawing/2014/main" id="{F0A47D2F-C103-490C-9F82-146E0BF3825D}"/>
              </a:ext>
            </a:extLst>
          </p:cNvPr>
          <p:cNvSpPr txBox="1"/>
          <p:nvPr/>
        </p:nvSpPr>
        <p:spPr>
          <a:xfrm>
            <a:off x="3299028" y="8170167"/>
            <a:ext cx="35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รองผู้อำนวยการสถานศึกษาชำนาญการพิเศษ</a:t>
            </a:r>
          </a:p>
        </p:txBody>
      </p:sp>
      <p:sp>
        <p:nvSpPr>
          <p:cNvPr id="137" name="วงรี 136">
            <a:extLst>
              <a:ext uri="{FF2B5EF4-FFF2-40B4-BE49-F238E27FC236}">
                <a16:creationId xmlns:a16="http://schemas.microsoft.com/office/drawing/2014/main" id="{3D16EEE4-A114-4676-9A68-E97A33F3D3CE}"/>
              </a:ext>
            </a:extLst>
          </p:cNvPr>
          <p:cNvSpPr/>
          <p:nvPr/>
        </p:nvSpPr>
        <p:spPr>
          <a:xfrm>
            <a:off x="4152045" y="4322000"/>
            <a:ext cx="3116798" cy="3071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8" name="กล่องข้อความ 137">
            <a:extLst>
              <a:ext uri="{FF2B5EF4-FFF2-40B4-BE49-F238E27FC236}">
                <a16:creationId xmlns:a16="http://schemas.microsoft.com/office/drawing/2014/main" id="{5A29BFA8-338C-47EA-8EED-A9AFF776CFD3}"/>
              </a:ext>
            </a:extLst>
          </p:cNvPr>
          <p:cNvSpPr txBox="1"/>
          <p:nvPr/>
        </p:nvSpPr>
        <p:spPr>
          <a:xfrm>
            <a:off x="5099223" y="5346700"/>
            <a:ext cx="1222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รูปถ่าย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11DD568-84CD-4273-98BE-7E52D61E5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807" r="1597"/>
          <a:stretch/>
        </p:blipFill>
        <p:spPr>
          <a:xfrm>
            <a:off x="0" y="-5104"/>
            <a:ext cx="7556500" cy="10951573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912BFAA3-3425-4383-9489-FA01CE520A95}"/>
              </a:ext>
            </a:extLst>
          </p:cNvPr>
          <p:cNvSpPr/>
          <p:nvPr/>
        </p:nvSpPr>
        <p:spPr>
          <a:xfrm>
            <a:off x="3168650" y="7636314"/>
            <a:ext cx="4191000" cy="1444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3B1FBFE-5BF4-407D-B3B3-725E71B9A07D}"/>
              </a:ext>
            </a:extLst>
          </p:cNvPr>
          <p:cNvSpPr txBox="1"/>
          <p:nvPr/>
        </p:nvSpPr>
        <p:spPr>
          <a:xfrm>
            <a:off x="3299028" y="7800835"/>
            <a:ext cx="35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 – สกุล.....................................................................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49DE4FA-2BBE-48F8-B37B-18FBA6CC7F4B}"/>
              </a:ext>
            </a:extLst>
          </p:cNvPr>
          <p:cNvSpPr txBox="1"/>
          <p:nvPr/>
        </p:nvSpPr>
        <p:spPr>
          <a:xfrm>
            <a:off x="3299028" y="8170167"/>
            <a:ext cx="35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ครู  วิทยฐานะ ครูชำนาญการพิเศษ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C6909E4E-F881-4F5C-B7FF-57E2C5974E59}"/>
              </a:ext>
            </a:extLst>
          </p:cNvPr>
          <p:cNvSpPr/>
          <p:nvPr/>
        </p:nvSpPr>
        <p:spPr>
          <a:xfrm>
            <a:off x="4152045" y="4322000"/>
            <a:ext cx="3116798" cy="3071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2416C54-F2F4-481F-B69D-46806DF332FB}"/>
              </a:ext>
            </a:extLst>
          </p:cNvPr>
          <p:cNvSpPr txBox="1"/>
          <p:nvPr/>
        </p:nvSpPr>
        <p:spPr>
          <a:xfrm>
            <a:off x="5099223" y="5346700"/>
            <a:ext cx="1222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รูปถ่าย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6C1E585-44EA-43AA-B70A-8CA24D89C4CD}"/>
              </a:ext>
            </a:extLst>
          </p:cNvPr>
          <p:cNvSpPr txBox="1"/>
          <p:nvPr/>
        </p:nvSpPr>
        <p:spPr>
          <a:xfrm>
            <a:off x="3327107" y="8517008"/>
            <a:ext cx="367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กลุ่มสาระการเรียนรู้.......................................................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43354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C5A4C20-4CE0-4C7D-B200-6B02B5F94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1520" r="1597"/>
          <a:stretch/>
        </p:blipFill>
        <p:spPr>
          <a:xfrm>
            <a:off x="-8102" y="0"/>
            <a:ext cx="7564602" cy="10884517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F9DA2C07-0848-460D-9772-C9F35275D896}"/>
              </a:ext>
            </a:extLst>
          </p:cNvPr>
          <p:cNvSpPr/>
          <p:nvPr/>
        </p:nvSpPr>
        <p:spPr>
          <a:xfrm>
            <a:off x="3168650" y="7636314"/>
            <a:ext cx="4191000" cy="1444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C00C519-807C-4392-B2D3-884E084559C8}"/>
              </a:ext>
            </a:extLst>
          </p:cNvPr>
          <p:cNvSpPr txBox="1"/>
          <p:nvPr/>
        </p:nvSpPr>
        <p:spPr>
          <a:xfrm>
            <a:off x="3299028" y="7800835"/>
            <a:ext cx="35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 – สกุล.....................................................................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2C83314-2745-450C-BE70-08261F83D57D}"/>
              </a:ext>
            </a:extLst>
          </p:cNvPr>
          <p:cNvSpPr txBox="1"/>
          <p:nvPr/>
        </p:nvSpPr>
        <p:spPr>
          <a:xfrm>
            <a:off x="3299028" y="8170167"/>
            <a:ext cx="35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ครู  วิทยฐานะ ครูชำนาญการ</a:t>
            </a: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BA1CDC22-36BC-473B-B607-9BDB418D3DCE}"/>
              </a:ext>
            </a:extLst>
          </p:cNvPr>
          <p:cNvSpPr/>
          <p:nvPr/>
        </p:nvSpPr>
        <p:spPr>
          <a:xfrm>
            <a:off x="4152045" y="4322000"/>
            <a:ext cx="3116798" cy="3071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A60E8E3-0BA7-4F82-809B-83F5BA9CED07}"/>
              </a:ext>
            </a:extLst>
          </p:cNvPr>
          <p:cNvSpPr txBox="1"/>
          <p:nvPr/>
        </p:nvSpPr>
        <p:spPr>
          <a:xfrm>
            <a:off x="5099223" y="5346700"/>
            <a:ext cx="1222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รูปถ่าย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5A0CC68E-0698-4D70-A21E-0C0B02BEEA64}"/>
              </a:ext>
            </a:extLst>
          </p:cNvPr>
          <p:cNvSpPr txBox="1"/>
          <p:nvPr/>
        </p:nvSpPr>
        <p:spPr>
          <a:xfrm>
            <a:off x="3327107" y="8517008"/>
            <a:ext cx="367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กลุ่มสาระการเรียนรู้.......................................................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22227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44E31A3-2D24-4568-82EC-48E723051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1520" r="1597"/>
          <a:stretch/>
        </p:blipFill>
        <p:spPr>
          <a:xfrm>
            <a:off x="0" y="0"/>
            <a:ext cx="7556500" cy="10987311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03A500DE-0481-4C82-BA54-B1E48B91706F}"/>
              </a:ext>
            </a:extLst>
          </p:cNvPr>
          <p:cNvSpPr/>
          <p:nvPr/>
        </p:nvSpPr>
        <p:spPr>
          <a:xfrm>
            <a:off x="3168650" y="7636314"/>
            <a:ext cx="4191000" cy="1444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9E47A7D-478C-4AF9-B873-A9863B0E69D0}"/>
              </a:ext>
            </a:extLst>
          </p:cNvPr>
          <p:cNvSpPr txBox="1"/>
          <p:nvPr/>
        </p:nvSpPr>
        <p:spPr>
          <a:xfrm>
            <a:off x="3299028" y="7800835"/>
            <a:ext cx="35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 – สกุล.....................................................................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DEDB84A2-5B4A-412D-B1FB-863B5E3567D7}"/>
              </a:ext>
            </a:extLst>
          </p:cNvPr>
          <p:cNvSpPr txBox="1"/>
          <p:nvPr/>
        </p:nvSpPr>
        <p:spPr>
          <a:xfrm>
            <a:off x="3299028" y="8170167"/>
            <a:ext cx="35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ครู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57AA4E5F-5415-4B8C-9DA3-2424EA7D82F7}"/>
              </a:ext>
            </a:extLst>
          </p:cNvPr>
          <p:cNvSpPr/>
          <p:nvPr/>
        </p:nvSpPr>
        <p:spPr>
          <a:xfrm>
            <a:off x="4152045" y="4322000"/>
            <a:ext cx="3116798" cy="30713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00D3B6A-18C8-405D-9592-08AB6293A24F}"/>
              </a:ext>
            </a:extLst>
          </p:cNvPr>
          <p:cNvSpPr txBox="1"/>
          <p:nvPr/>
        </p:nvSpPr>
        <p:spPr>
          <a:xfrm>
            <a:off x="5099223" y="5346700"/>
            <a:ext cx="1222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รูปถ่าย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E90A6425-898D-4F88-9CE9-2D2C5CE26FE6}"/>
              </a:ext>
            </a:extLst>
          </p:cNvPr>
          <p:cNvSpPr txBox="1"/>
          <p:nvPr/>
        </p:nvSpPr>
        <p:spPr>
          <a:xfrm>
            <a:off x="3327107" y="8517008"/>
            <a:ext cx="367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กลุ่มสาระการเรียนรู้.......................................................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96705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9027155-F6F5-4E39-8F59-796D1EA0F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95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70</Words>
  <Application>Microsoft Office PowerPoint</Application>
  <PresentationFormat>กำหนดเอง</PresentationFormat>
  <Paragraphs>15</Paragraphs>
  <Slides>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</vt:i4>
      </vt:variant>
    </vt:vector>
  </HeadingPairs>
  <TitlesOfParts>
    <vt:vector size="10" baseType="lpstr">
      <vt:lpstr>TH SarabunPSK</vt:lpstr>
      <vt:lpstr>Cordia New</vt:lpstr>
      <vt:lpstr>Calibri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ประจำปีงบประมาณ ๒๕๖๙</dc:title>
  <dc:creator>TATA-YRC</dc:creator>
  <cp:lastModifiedBy>TATA-YRC</cp:lastModifiedBy>
  <cp:revision>4</cp:revision>
  <dcterms:created xsi:type="dcterms:W3CDTF">2006-08-16T00:00:00Z</dcterms:created>
  <dcterms:modified xsi:type="dcterms:W3CDTF">2025-10-15T07:34:48Z</dcterms:modified>
  <dc:identifier>DAG1SerD2OY</dc:identifier>
</cp:coreProperties>
</file>